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15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15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18628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3894</TotalTime>
  <Words>1560</Words>
  <Application>Microsoft Office PowerPoint</Application>
  <PresentationFormat>Widescreen</PresentationFormat>
  <Paragraphs>446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Windows Compatibility Pack for .NET Core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687</cp:revision>
  <dcterms:created xsi:type="dcterms:W3CDTF">2016-07-13T16:00:36Z</dcterms:created>
  <dcterms:modified xsi:type="dcterms:W3CDTF">2018-01-09T17:32:26Z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